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5" r:id="rId12"/>
    <p:sldId id="276" r:id="rId13"/>
    <p:sldId id="273" r:id="rId14"/>
    <p:sldId id="274" r:id="rId15"/>
    <p:sldId id="264" r:id="rId16"/>
  </p:sldIdLst>
  <p:sldSz cx="18288000" cy="10287000"/>
  <p:notesSz cx="6858000" cy="9144000"/>
  <p:embeddedFontLs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강원교육튼튼" panose="02020603020101020101" pitchFamily="18" charset="-127"/>
      <p:regular r:id="rId19"/>
    </p:embeddedFont>
    <p:embeddedFont>
      <p:font typeface="경기천년바탕 Regular" panose="02020503020101020101" pitchFamily="18" charset="-127"/>
      <p:regular r:id="rId20"/>
    </p:embeddedFont>
    <p:embeddedFont>
      <p:font typeface="경기천년제목 Medium" panose="02020603020101020101" pitchFamily="18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740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lw13d-ly/webpg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6900" y="8140700"/>
            <a:ext cx="6604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5000" y="1168400"/>
            <a:ext cx="5181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 프로그래밍 수업</a:t>
            </a:r>
            <a:endParaRPr lang="en-US" sz="2000" b="0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DATE. 2024.12.17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0AEF15-8246-5E70-8DE9-E991C07E2F3E}"/>
              </a:ext>
            </a:extLst>
          </p:cNvPr>
          <p:cNvGrpSpPr/>
          <p:nvPr/>
        </p:nvGrpSpPr>
        <p:grpSpPr>
          <a:xfrm>
            <a:off x="13639798" y="7736663"/>
            <a:ext cx="3826933" cy="1511300"/>
            <a:chOff x="14973300" y="7912100"/>
            <a:chExt cx="2438400" cy="10795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73300" y="7912100"/>
              <a:ext cx="901700" cy="508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86000" y="8483600"/>
              <a:ext cx="901700" cy="5080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5087600" y="7975600"/>
              <a:ext cx="685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FFFFFF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학번</a:t>
              </a:r>
              <a:endParaRPr lang="ko-KR" sz="2800" b="0" i="0" u="none" strike="noStrike" dirty="0">
                <a:solidFill>
                  <a:srgbClr val="FFFFFF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7600" y="8547100"/>
              <a:ext cx="685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이름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913100" y="7988300"/>
              <a:ext cx="1498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800" b="0" i="0" u="none" strike="noStrike" dirty="0">
                  <a:solidFill>
                    <a:srgbClr val="526474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2022901090</a:t>
              </a:r>
              <a:endParaRPr lang="ko-KR" sz="28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925800" y="8547100"/>
              <a:ext cx="14859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526474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최유진</a:t>
              </a:r>
              <a:endParaRPr lang="ko-KR" sz="28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3100" y="3810000"/>
            <a:ext cx="137922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0000" b="0" i="0" u="none" strike="noStrike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웹 프로그래밍</a:t>
            </a:r>
            <a:endParaRPr lang="en-US" altLang="ko-KR" sz="10000" b="0" i="0" u="none" strike="noStrike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l">
              <a:lnSpc>
                <a:spcPct val="91300"/>
              </a:lnSpc>
            </a:pPr>
            <a:r>
              <a:rPr lang="ko-KR" altLang="en-US" sz="10000" b="0" i="0" u="none" strike="noStrike" dirty="0" err="1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깃허브</a:t>
            </a:r>
            <a:r>
              <a:rPr lang="ko-KR" altLang="en-US" sz="100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정리</a:t>
            </a:r>
            <a:endParaRPr lang="ko-KR" sz="10000" b="0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3100" y="6934200"/>
            <a:ext cx="866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300" dirty="0" err="1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Github</a:t>
            </a:r>
            <a:r>
              <a:rPr lang="en-US" altLang="ko-KR" sz="3600" b="0" i="0" u="none" strike="noStrike" spc="3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8"/>
              </a:rPr>
              <a:t>slw13d-ly/</a:t>
            </a:r>
            <a:r>
              <a:rPr lang="en-US" altLang="ko-KR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8"/>
              </a:rPr>
              <a:t>webpgm</a:t>
            </a:r>
            <a:endParaRPr lang="ko-KR" sz="3600" b="0" i="0" u="none" strike="noStrike" spc="300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465300" y="9804400"/>
            <a:ext cx="3238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www.miricanvas.com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722CF-85E4-EB3D-2916-2AFE2790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B9D627-FDC5-9FA2-576B-0DB2F020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4646A-6C03-D640-7147-DB126011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259801F-3F25-A656-B4E6-98A01780D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76393F9-BD40-6DF2-AA31-F0DB279E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557EBA9-3649-8998-13CB-3F7621A98DD5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67F66FDD-C412-15B3-D125-DD88DCB65C17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9 PARAGRAPH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5D65164-ADBD-3375-87CD-0AED36F9E6E1}"/>
              </a:ext>
            </a:extLst>
          </p:cNvPr>
          <p:cNvSpPr txBox="1"/>
          <p:nvPr/>
        </p:nvSpPr>
        <p:spPr>
          <a:xfrm>
            <a:off x="571500" y="914400"/>
            <a:ext cx="167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1112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A716D-2D09-806B-A8BB-BAC7026734C9}"/>
              </a:ext>
            </a:extLst>
          </p:cNvPr>
          <p:cNvSpPr txBox="1"/>
          <p:nvPr/>
        </p:nvSpPr>
        <p:spPr>
          <a:xfrm>
            <a:off x="2236994" y="1449169"/>
            <a:ext cx="566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endParaRPr lang="ko-KR" altLang="en-US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D4453-5383-AFE9-32CC-72AB54833CA4}"/>
              </a:ext>
            </a:extLst>
          </p:cNvPr>
          <p:cNvSpPr txBox="1"/>
          <p:nvPr/>
        </p:nvSpPr>
        <p:spPr>
          <a:xfrm>
            <a:off x="2667000" y="1449169"/>
            <a:ext cx="1504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도형으로 이름 만들기 코드 카카오톡으로만 제출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</a:t>
            </a:r>
            <a:r>
              <a:rPr lang="ko-KR" altLang="en-US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코드 늦게 제출 </a:t>
            </a:r>
            <a:r>
              <a:rPr lang="en-US" altLang="ko-KR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-0.5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5E07EF9-D1A3-A161-B9ED-061C3A53C3A0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52B2207-705A-4EEC-48B2-A77A2F6BC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641600"/>
            <a:ext cx="5634332" cy="67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22405A-A335-F44C-F118-9CF3B2DE5CDB}"/>
              </a:ext>
            </a:extLst>
          </p:cNvPr>
          <p:cNvSpPr txBox="1"/>
          <p:nvPr/>
        </p:nvSpPr>
        <p:spPr>
          <a:xfrm>
            <a:off x="3942296" y="6286500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75EE6B-7271-9393-4087-C44E70066058}"/>
              </a:ext>
            </a:extLst>
          </p:cNvPr>
          <p:cNvSpPr txBox="1"/>
          <p:nvPr/>
        </p:nvSpPr>
        <p:spPr>
          <a:xfrm>
            <a:off x="4197350" y="3969434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2D400C3-6334-52A8-5849-C49961678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4208" y="2641600"/>
            <a:ext cx="6564835" cy="3416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DB5A63F-DFCC-2173-B178-DD3B834D572F}"/>
              </a:ext>
            </a:extLst>
          </p:cNvPr>
          <p:cNvSpPr txBox="1"/>
          <p:nvPr/>
        </p:nvSpPr>
        <p:spPr>
          <a:xfrm>
            <a:off x="11736915" y="2904003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6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BFEF-94AA-F951-4BE2-C246EA5E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DDF84C-9235-4AA6-DF1B-D2A78088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E98681-FF3F-7363-E494-43445FA4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552707-CCEC-8C55-9F7B-3C1D4F87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48B362C-28A3-CADC-D428-D3E52B424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8A32ECD-6FB1-64CF-B24E-30061782F80B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11873CF6-A96C-4692-908E-21D2CB204A17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9 PARAGRAPH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1ED0E3-85B4-E149-9C61-9FFB27E2252E}"/>
              </a:ext>
            </a:extLst>
          </p:cNvPr>
          <p:cNvSpPr txBox="1"/>
          <p:nvPr/>
        </p:nvSpPr>
        <p:spPr>
          <a:xfrm>
            <a:off x="571500" y="914400"/>
            <a:ext cx="167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1119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35C188-F20B-5E72-74A0-BA66851C8457}"/>
              </a:ext>
            </a:extLst>
          </p:cNvPr>
          <p:cNvSpPr txBox="1"/>
          <p:nvPr/>
        </p:nvSpPr>
        <p:spPr>
          <a:xfrm>
            <a:off x="2236994" y="1351041"/>
            <a:ext cx="566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endParaRPr lang="ko-KR" altLang="en-US" sz="3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023B6B-E410-3AC1-DE1A-6CFA9380C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5809" y="2821139"/>
            <a:ext cx="5193079" cy="6270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27F59C-864D-0316-F9A5-1355FC7B4480}"/>
              </a:ext>
            </a:extLst>
          </p:cNvPr>
          <p:cNvSpPr txBox="1"/>
          <p:nvPr/>
        </p:nvSpPr>
        <p:spPr>
          <a:xfrm>
            <a:off x="15861734" y="2624973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E2478-0709-0688-A263-1CA848852CCB}"/>
              </a:ext>
            </a:extLst>
          </p:cNvPr>
          <p:cNvSpPr txBox="1"/>
          <p:nvPr/>
        </p:nvSpPr>
        <p:spPr>
          <a:xfrm>
            <a:off x="2692400" y="1409700"/>
            <a:ext cx="1504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-0.5 </a:t>
            </a:r>
            <a:r>
              <a:rPr lang="ko-KR" altLang="en-US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 늦게 작성 </a:t>
            </a:r>
            <a:r>
              <a:rPr lang="en-US" altLang="ko-KR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</a:t>
            </a:r>
            <a:r>
              <a:rPr lang="en-US" altLang="ko-KR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Challenge12, 13 / List-group</a:t>
            </a:r>
            <a:endParaRPr lang="ko-KR" altLang="en-US" sz="36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2911776A-7A90-19C7-DA93-21508F27C8B0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5FCC7A-1708-F35D-D910-108CB1689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354" y="2781300"/>
            <a:ext cx="5887114" cy="2981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CC01B-89B5-2FCC-DABA-9E642597A4DE}"/>
              </a:ext>
            </a:extLst>
          </p:cNvPr>
          <p:cNvSpPr txBox="1"/>
          <p:nvPr/>
        </p:nvSpPr>
        <p:spPr>
          <a:xfrm>
            <a:off x="10503179" y="2621738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D7E4B2-33EB-C0C3-060D-B8A04BC31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11" y="2750953"/>
            <a:ext cx="5426357" cy="6582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B2E85-EF4B-A1D7-370A-765E11D793FB}"/>
              </a:ext>
            </a:extLst>
          </p:cNvPr>
          <p:cNvSpPr txBox="1"/>
          <p:nvPr/>
        </p:nvSpPr>
        <p:spPr>
          <a:xfrm>
            <a:off x="3423216" y="6861955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</p:spTree>
    <p:extLst>
      <p:ext uri="{BB962C8B-B14F-4D97-AF65-F5344CB8AC3E}">
        <p14:creationId xmlns:p14="http://schemas.microsoft.com/office/powerpoint/2010/main" val="378591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6C242-EF1F-E5FD-7239-703CFE3E9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41B311B-7515-4FDA-D3E7-BB0EB73D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969F58-E1DC-86BD-519D-0B40F6F1D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912A35-3E88-7319-BD7C-90883C3D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A3D86-3E16-D4F8-CCAA-CF40F63EC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7597058-CCD4-339F-E3A0-ED2C2FF4871A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88238A69-9975-EB89-3A84-7D062417884F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9 PARAGRAPH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5968B0C-246E-F82D-050B-60017F6F9319}"/>
              </a:ext>
            </a:extLst>
          </p:cNvPr>
          <p:cNvSpPr txBox="1"/>
          <p:nvPr/>
        </p:nvSpPr>
        <p:spPr>
          <a:xfrm>
            <a:off x="571500" y="914400"/>
            <a:ext cx="167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1119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1259D-DFA6-1B63-EAC1-6ABFB9AF977E}"/>
              </a:ext>
            </a:extLst>
          </p:cNvPr>
          <p:cNvSpPr txBox="1"/>
          <p:nvPr/>
        </p:nvSpPr>
        <p:spPr>
          <a:xfrm>
            <a:off x="2236994" y="1351041"/>
            <a:ext cx="566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endParaRPr lang="ko-KR" altLang="en-US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397F18-68B0-47AB-6ED2-F87ADEA008E0}"/>
              </a:ext>
            </a:extLst>
          </p:cNvPr>
          <p:cNvSpPr txBox="1"/>
          <p:nvPr/>
        </p:nvSpPr>
        <p:spPr>
          <a:xfrm>
            <a:off x="2692400" y="1409700"/>
            <a:ext cx="1504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-0.5 </a:t>
            </a:r>
            <a:r>
              <a:rPr lang="ko-KR" altLang="en-US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 늦게 작성 </a:t>
            </a:r>
            <a:r>
              <a:rPr lang="en-US" altLang="ko-KR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</a:t>
            </a:r>
            <a:r>
              <a:rPr lang="en-US" altLang="ko-KR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Challenge12, 13 / List-group</a:t>
            </a:r>
            <a:endParaRPr lang="ko-KR" altLang="en-US" sz="36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54058EA9-7602-F327-C41E-4C568F7180B2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A831E0-DB6A-3991-2CCC-7696E31F6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994" y="2415084"/>
            <a:ext cx="5719662" cy="6839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63892-B146-1FB1-C0A5-1E5A5704B404}"/>
              </a:ext>
            </a:extLst>
          </p:cNvPr>
          <p:cNvSpPr txBox="1"/>
          <p:nvPr/>
        </p:nvSpPr>
        <p:spPr>
          <a:xfrm>
            <a:off x="7009346" y="2642969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10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39B88-A9D2-E883-6A18-68811D81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364B280-E6C6-1700-7E7E-488F093F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4A7AAD-34B1-EDDB-DCF9-2EA6278F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31C97E-76F3-870C-9F1D-92838BC3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9CC845E-4D6B-1F21-3E0D-5EC947572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6E8E2B8-4672-9585-52C8-6CB14C2A2D83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AF617F42-304B-186F-98BC-B326CAB3F6E4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</a:t>
            </a:r>
            <a:r>
              <a:rPr lang="en-US" sz="1400" dirty="0">
                <a:solidFill>
                  <a:srgbClr val="526474"/>
                </a:solidFill>
                <a:latin typeface="Pretendard SemiBold"/>
              </a:rPr>
              <a:t>10</a:t>
            </a: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 PARAGRAPH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F14BF0E-A76A-B0FB-AAE3-5EB017CB37DF}"/>
              </a:ext>
            </a:extLst>
          </p:cNvPr>
          <p:cNvSpPr txBox="1"/>
          <p:nvPr/>
        </p:nvSpPr>
        <p:spPr>
          <a:xfrm>
            <a:off x="571500" y="914400"/>
            <a:ext cx="167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1126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자바스크립트 트리 라이브러리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314BDA-13BC-BDD7-0B80-6120FC68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5" y="2757464"/>
            <a:ext cx="5547937" cy="6459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11FB1-F957-3A18-7160-BB4CF29B3827}"/>
              </a:ext>
            </a:extLst>
          </p:cNvPr>
          <p:cNvSpPr txBox="1"/>
          <p:nvPr/>
        </p:nvSpPr>
        <p:spPr>
          <a:xfrm>
            <a:off x="3505200" y="6592669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61E8DF-FB6B-9569-5789-593B424B41C8}"/>
              </a:ext>
            </a:extLst>
          </p:cNvPr>
          <p:cNvSpPr txBox="1"/>
          <p:nvPr/>
        </p:nvSpPr>
        <p:spPr>
          <a:xfrm>
            <a:off x="4233901" y="4291431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E90FFA0-13A8-64D0-7B87-010EC2193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2757463"/>
            <a:ext cx="6421739" cy="38352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837CEA-03C9-08E9-2A12-CA65FA9A9CB9}"/>
              </a:ext>
            </a:extLst>
          </p:cNvPr>
          <p:cNvSpPr txBox="1"/>
          <p:nvPr/>
        </p:nvSpPr>
        <p:spPr>
          <a:xfrm>
            <a:off x="10892789" y="6269502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635563A5-4B52-8471-F1D3-1202AB72D7D0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00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80C9E-0B21-D8DB-7C7B-BB767E919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F75EC74-0308-08B3-1372-AADB3FC1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55A3F4-9411-BF00-9697-684190E3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8FBD83-355F-9DA0-8E01-79C50E1C9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A63B5D-370A-83FC-2321-1CA11810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F898485-3053-ED2C-CBE4-FCECC85105DC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D2B69233-4431-9847-3117-A3A4EE765567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</a:t>
            </a:r>
            <a:r>
              <a:rPr lang="en-US" sz="1400" dirty="0">
                <a:solidFill>
                  <a:srgbClr val="526474"/>
                </a:solidFill>
                <a:latin typeface="Pretendard SemiBold"/>
              </a:rPr>
              <a:t>11</a:t>
            </a: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 PARAGRAPH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352B52D-AF7B-725F-A4DD-9AA1D4D67302}"/>
              </a:ext>
            </a:extLst>
          </p:cNvPr>
          <p:cNvSpPr txBox="1"/>
          <p:nvPr/>
        </p:nvSpPr>
        <p:spPr>
          <a:xfrm>
            <a:off x="571500" y="914400"/>
            <a:ext cx="1670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1203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자바스크립트 트리 라이브러리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84D400-09C6-2E8F-57BC-919934855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476500"/>
            <a:ext cx="5493301" cy="6800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DC13C4-69DA-8049-8DD5-5537EDDB5015}"/>
              </a:ext>
            </a:extLst>
          </p:cNvPr>
          <p:cNvSpPr txBox="1"/>
          <p:nvPr/>
        </p:nvSpPr>
        <p:spPr>
          <a:xfrm>
            <a:off x="3185780" y="7734300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2F17E-D851-43ED-2B13-46C285989B52}"/>
              </a:ext>
            </a:extLst>
          </p:cNvPr>
          <p:cNvSpPr txBox="1"/>
          <p:nvPr/>
        </p:nvSpPr>
        <p:spPr>
          <a:xfrm>
            <a:off x="4080974" y="3834032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FC00B8-E417-18F4-4604-F73C06369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728" y="2476499"/>
            <a:ext cx="5581091" cy="6800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B10636-82E6-4F2B-70F2-C07A40D0A19F}"/>
              </a:ext>
            </a:extLst>
          </p:cNvPr>
          <p:cNvSpPr txBox="1"/>
          <p:nvPr/>
        </p:nvSpPr>
        <p:spPr>
          <a:xfrm>
            <a:off x="10050970" y="2699434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16AAFCDE-0F1B-04C3-650B-DF65A927BE13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169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8C57-0122-803D-A6AD-A8FB878C7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DEA3443-06C9-9414-2B21-6F6A60E9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AACA98-2F42-EE3A-A433-244F2A3B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EE1F42-BCF4-4A34-7A36-CAB05ADE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BCA1DEB-4C4F-8E3C-938F-C8AB3BD0DD29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8EDBF1-3C47-BA3D-0F8A-F2D02EEB32F7}"/>
              </a:ext>
            </a:extLst>
          </p:cNvPr>
          <p:cNvSpPr txBox="1"/>
          <p:nvPr/>
        </p:nvSpPr>
        <p:spPr>
          <a:xfrm>
            <a:off x="660400" y="2705387"/>
            <a:ext cx="17081500" cy="33903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30</a:t>
            </a:r>
            <a:r>
              <a:rPr lang="ko-KR" altLang="en-US" sz="24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 만점 중 </a:t>
            </a:r>
            <a:endParaRPr lang="en-US" altLang="ko-KR" sz="2400" b="0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1112 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레포트를 늦게 작성하였지만 카카오톡 </a:t>
            </a:r>
            <a:r>
              <a:rPr lang="ko-KR" altLang="en-US" sz="2400" dirty="0" err="1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단톡방에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완성본의 결과물이 있음으로 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-0.5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</a:t>
            </a:r>
            <a:endParaRPr lang="en-US" altLang="ko-KR" sz="2400" b="0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1119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과제의 마크다운을 늦게 작성하였기에 감점 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-0.5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 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13.html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음원 누락으로 코드 실행되지 않음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-0.5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</a:t>
            </a:r>
            <a:endParaRPr lang="en-US" altLang="ko-KR" sz="2400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해당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PPT 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제출이 늦었지만 당일 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이내로 올렸기에 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-0.5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</a:t>
            </a:r>
            <a:endParaRPr lang="en-US" altLang="ko-KR" sz="2400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때문에 최종 점수는  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28 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점이라 기재하였습니다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8298DA-0BC0-A9DC-C905-A18760AB3E53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1 SENTENCE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6A0996-69A8-9310-0750-AF9BC286DF3F}"/>
              </a:ext>
            </a:extLst>
          </p:cNvPr>
          <p:cNvSpPr txBox="1"/>
          <p:nvPr/>
        </p:nvSpPr>
        <p:spPr>
          <a:xfrm>
            <a:off x="571500" y="914400"/>
            <a:ext cx="16497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점수</a:t>
            </a:r>
            <a:r>
              <a:rPr lang="en-US" altLang="ko-KR" sz="80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28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30</a:t>
            </a:r>
            <a:r>
              <a:rPr lang="ko-KR" alt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 만점 중 감점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  <a:r>
              <a:rPr lang="ko-KR" alt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BF8859B-485B-8AE0-AB55-A85271999401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46A1F-03E7-F715-2AE0-F23120FAE126}"/>
              </a:ext>
            </a:extLst>
          </p:cNvPr>
          <p:cNvSpPr txBox="1"/>
          <p:nvPr/>
        </p:nvSpPr>
        <p:spPr>
          <a:xfrm>
            <a:off x="571500" y="2438400"/>
            <a:ext cx="127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rgbClr val="52647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이유</a:t>
            </a:r>
            <a:r>
              <a:rPr lang="en-US" altLang="ko-KR" sz="3200" dirty="0">
                <a:solidFill>
                  <a:srgbClr val="52647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endParaRPr lang="ko-KR" altLang="en-US" sz="3200" dirty="0">
              <a:solidFill>
                <a:srgbClr val="52647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56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1500" y="914400"/>
            <a:ext cx="1261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0910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Challenge1, 2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E1E4986E-74B0-C089-59B1-7A7C35814526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1 PARAGRAPH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A0459B-C229-B537-DA48-F66D6DEEC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2" y="2580603"/>
            <a:ext cx="5853472" cy="71587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040365-E1A2-E7A4-0A50-16650116E6FC}"/>
              </a:ext>
            </a:extLst>
          </p:cNvPr>
          <p:cNvSpPr txBox="1"/>
          <p:nvPr/>
        </p:nvSpPr>
        <p:spPr>
          <a:xfrm>
            <a:off x="15826448" y="2273219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13B45B-6D97-8D36-DDD9-72C7FD2CE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198" y="5304306"/>
            <a:ext cx="5443821" cy="3929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3CC9A7A-8A8B-D304-47A7-AECACA932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8" y="2611131"/>
            <a:ext cx="5795420" cy="69799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FE98E-5B90-FAE8-E1C1-9004E829F8AF}"/>
              </a:ext>
            </a:extLst>
          </p:cNvPr>
          <p:cNvSpPr txBox="1"/>
          <p:nvPr/>
        </p:nvSpPr>
        <p:spPr>
          <a:xfrm>
            <a:off x="5013662" y="7730300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FE4E42-A9C3-458E-A42C-6CC62501A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1199" y="2611131"/>
            <a:ext cx="5393752" cy="2554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2F5E7A-63EE-7058-8F68-84B535010C35}"/>
              </a:ext>
            </a:extLst>
          </p:cNvPr>
          <p:cNvSpPr txBox="1"/>
          <p:nvPr/>
        </p:nvSpPr>
        <p:spPr>
          <a:xfrm>
            <a:off x="10425032" y="2070803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5DC7F3-B56F-7C9A-8C2E-4ABE04BF019E}"/>
              </a:ext>
            </a:extLst>
          </p:cNvPr>
          <p:cNvSpPr txBox="1"/>
          <p:nvPr/>
        </p:nvSpPr>
        <p:spPr>
          <a:xfrm>
            <a:off x="10425032" y="5000175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84B52BA7-5D3B-FBA0-A333-9F3E2AF94C20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91D1E-BF43-1A72-A4B9-928CF359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D178FC6-97D4-E028-1EA6-A5BC9874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15C9C9-1C44-CBA5-7B9D-71A761AE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9" y="6341534"/>
            <a:ext cx="5859196" cy="300156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A4ABD4-B126-CDCD-2DE4-183C47290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87453D-6996-3CF6-BCD3-01C7484A1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6CE891B-BFED-A170-A245-615546C6A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C477250-2D61-0062-DD13-BA96BE8559DF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5D66AED-FBFC-83FF-377F-9C3CDA29D161}"/>
              </a:ext>
            </a:extLst>
          </p:cNvPr>
          <p:cNvSpPr txBox="1"/>
          <p:nvPr/>
        </p:nvSpPr>
        <p:spPr>
          <a:xfrm>
            <a:off x="571500" y="914400"/>
            <a:ext cx="1261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0924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0917: </a:t>
            </a:r>
            <a:r>
              <a:rPr lang="ko-KR" alt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추석연휴 </a:t>
            </a:r>
            <a:r>
              <a:rPr 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Challenge3 / chapter2, 3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A51B5A-90A1-2040-809F-876A8187D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41" y="2776407"/>
            <a:ext cx="5895772" cy="35658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DBB9362-5BC2-30EF-B1D5-E333993F7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3208" y="2804222"/>
            <a:ext cx="5859196" cy="40816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6884298-E7E7-692A-C043-D09C37D6C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436" y="2787065"/>
            <a:ext cx="5895772" cy="4975335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E4628134-3566-A11B-C140-5EC8321576F6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2 PARAGRAPH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33A7-8535-D3DE-FC81-6FD5950319DA}"/>
              </a:ext>
            </a:extLst>
          </p:cNvPr>
          <p:cNvSpPr txBox="1"/>
          <p:nvPr/>
        </p:nvSpPr>
        <p:spPr>
          <a:xfrm>
            <a:off x="2786935" y="6937608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20177-3B5D-CA51-2612-860994FD6368}"/>
              </a:ext>
            </a:extLst>
          </p:cNvPr>
          <p:cNvSpPr txBox="1"/>
          <p:nvPr/>
        </p:nvSpPr>
        <p:spPr>
          <a:xfrm>
            <a:off x="10776938" y="2552700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87483-8BF9-8BD7-B175-2BDE3AFF2063}"/>
              </a:ext>
            </a:extLst>
          </p:cNvPr>
          <p:cNvSpPr txBox="1"/>
          <p:nvPr/>
        </p:nvSpPr>
        <p:spPr>
          <a:xfrm>
            <a:off x="12725642" y="3580500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8DC550DE-064F-E5B0-F4B4-79232DFE9ECA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45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3615-7516-9D3F-955C-9BD5DCC2A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971E029-79D9-28C1-EECA-6E5B2BEB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10334A-8688-1A69-2644-5E439BE1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21BD6D-415B-6E52-D98E-C82971BC2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C49A38-EE35-416E-BF7C-D5535A9E0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A922F69-23AB-8BB7-6038-CCCF80E64008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9B82E30-91C9-77AA-8F72-6AA2A999F30E}"/>
              </a:ext>
            </a:extLst>
          </p:cNvPr>
          <p:cNvSpPr txBox="1"/>
          <p:nvPr/>
        </p:nvSpPr>
        <p:spPr>
          <a:xfrm>
            <a:off x="571500" y="914400"/>
            <a:ext cx="1261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0924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0917: </a:t>
            </a:r>
            <a:r>
              <a:rPr lang="ko-KR" alt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추석연휴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Challenge3 / chapter2, 3</a:t>
            </a:r>
            <a:r>
              <a:rPr lang="en-US" altLang="ko-KR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872D0B-0A84-7ADB-9916-9E8EB17A2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018" y="2555733"/>
            <a:ext cx="6773164" cy="70073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CF41D1-A3EF-D9BE-E3EC-3D8F367D7265}"/>
              </a:ext>
            </a:extLst>
          </p:cNvPr>
          <p:cNvSpPr txBox="1"/>
          <p:nvPr/>
        </p:nvSpPr>
        <p:spPr>
          <a:xfrm>
            <a:off x="12310618" y="2419301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2B1CAD-D9DC-52E6-88F0-7DF6B88F7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2725978"/>
            <a:ext cx="5547998" cy="66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6F5EBE-C673-21DC-35CD-D23F3C71C29A}"/>
              </a:ext>
            </a:extLst>
          </p:cNvPr>
          <p:cNvSpPr txBox="1"/>
          <p:nvPr/>
        </p:nvSpPr>
        <p:spPr>
          <a:xfrm>
            <a:off x="6494254" y="2467978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70097807-76B1-16E1-FDDE-8CA4ACAD5BEC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3 PARAGRAPH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FEDAA607-C184-8E75-9E24-6FD3838FB430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54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A6F7-9E88-B159-BFDD-6B02F898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919945C-9142-923B-01C5-3A20AB52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49482A-D315-6D0B-1B0D-2F3865B4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BB59E1-125C-5388-8FEB-FF05F02B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2FFBF0-2431-2F4C-EF8C-7BED9AB1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8DC9F0D-105C-CFC8-FB50-561164351A23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723AAF-E6F9-72C2-035C-9982B5707D0A}"/>
              </a:ext>
            </a:extLst>
          </p:cNvPr>
          <p:cNvSpPr txBox="1"/>
          <p:nvPr/>
        </p:nvSpPr>
        <p:spPr>
          <a:xfrm>
            <a:off x="571500" y="914400"/>
            <a:ext cx="1362612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1008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en-US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1001</a:t>
            </a:r>
            <a:r>
              <a:rPr 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국군의</a:t>
            </a:r>
            <a:r>
              <a:rPr lang="en-US" altLang="ko-KR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날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Challenge4, 5 / profile report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3FDAF2E4-8117-6E99-3AF4-20883A1575B8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4 PARAGRAPH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2FED7E-9A10-2E09-8CF0-AD116DBF3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812766"/>
            <a:ext cx="5363201" cy="53864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51DA0E-BABE-A1B0-1B21-F12427273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383" y="2812766"/>
            <a:ext cx="4457929" cy="55311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0D5558-8D0D-9EE7-E4D0-FE48AA63CD0F}"/>
              </a:ext>
            </a:extLst>
          </p:cNvPr>
          <p:cNvSpPr txBox="1"/>
          <p:nvPr/>
        </p:nvSpPr>
        <p:spPr>
          <a:xfrm>
            <a:off x="9037099" y="2770793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2B0C6B-8BBE-9BCB-05C4-C3E49EE1EA5A}"/>
              </a:ext>
            </a:extLst>
          </p:cNvPr>
          <p:cNvSpPr txBox="1"/>
          <p:nvPr/>
        </p:nvSpPr>
        <p:spPr>
          <a:xfrm>
            <a:off x="3115127" y="6866434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57FF3D-FCC0-0B88-DA31-56DF1EACB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5312" y="2812766"/>
            <a:ext cx="5772646" cy="3884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1E0961-6A9A-FB80-3831-BFFD507DFE13}"/>
              </a:ext>
            </a:extLst>
          </p:cNvPr>
          <p:cNvSpPr txBox="1"/>
          <p:nvPr/>
        </p:nvSpPr>
        <p:spPr>
          <a:xfrm>
            <a:off x="14478000" y="2728382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48F2A82-9179-9E5A-AEE5-664969C2621E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42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C8E8-C0D4-1C4B-F258-CD91D6FD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B128507-EFF1-3461-23E3-CA520C12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025294-9067-CF31-FF10-0A46A157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F914B-F37C-B84B-0842-596E383C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4860A3A-C922-5521-1040-019EAB12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2549808-CFB9-402C-506C-8E0476190058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B1DA309-4EDE-CE11-0B9E-1ED9B6E9DF38}"/>
              </a:ext>
            </a:extLst>
          </p:cNvPr>
          <p:cNvSpPr txBox="1"/>
          <p:nvPr/>
        </p:nvSpPr>
        <p:spPr>
          <a:xfrm>
            <a:off x="571500" y="914400"/>
            <a:ext cx="1362612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1008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en-US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1001</a:t>
            </a:r>
            <a:r>
              <a:rPr 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국군의</a:t>
            </a:r>
            <a:r>
              <a:rPr lang="en-US" altLang="ko-KR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날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Challenge4, 5 / profile report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B22AD367-4FC7-C196-7A63-9F7999EC4BC5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</a:t>
            </a:r>
            <a:r>
              <a:rPr lang="en-US" sz="1400" dirty="0">
                <a:solidFill>
                  <a:srgbClr val="526474"/>
                </a:solidFill>
                <a:latin typeface="Pretendard SemiBold"/>
              </a:rPr>
              <a:t>5</a:t>
            </a: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 PARAGRAPH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7E836C-97ED-A247-9993-834BBE92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832100"/>
            <a:ext cx="5461000" cy="66110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21B16E-0903-B78B-4FAE-7D58ACB0C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73" y="2793999"/>
            <a:ext cx="5461000" cy="68221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55D172-D4D9-0FD4-A4AD-7631D9DC5DD9}"/>
              </a:ext>
            </a:extLst>
          </p:cNvPr>
          <p:cNvSpPr txBox="1"/>
          <p:nvPr/>
        </p:nvSpPr>
        <p:spPr>
          <a:xfrm>
            <a:off x="635000" y="2468785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E3DD9B-A2C9-2223-69D6-7E0FAD0ED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5141" y="2781300"/>
            <a:ext cx="6150528" cy="1689100"/>
          </a:xfrm>
          <a:prstGeom prst="rect">
            <a:avLst/>
          </a:prstGeom>
        </p:spPr>
      </p:pic>
      <p:sp>
        <p:nvSpPr>
          <p:cNvPr id="23" name="TextBox 12">
            <a:extLst>
              <a:ext uri="{FF2B5EF4-FFF2-40B4-BE49-F238E27FC236}">
                <a16:creationId xmlns:a16="http://schemas.microsoft.com/office/drawing/2014/main" id="{773FE814-8E17-6735-D55D-517687CB4B26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55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9B5F1-3943-49DB-561D-41EC4D0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4AFB2EA-37B8-4DEA-755C-C9B0836D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5E768F-F069-3879-1945-098998F1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B72904-8EC6-9819-9755-959C52BB9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6273C7-EF3C-AD68-5F60-2EAA8E8A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F544E1D-6B8C-5467-99DB-FDFBC4B52973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2737143-FE6F-D59D-6614-5A5474833334}"/>
              </a:ext>
            </a:extLst>
          </p:cNvPr>
          <p:cNvSpPr txBox="1"/>
          <p:nvPr/>
        </p:nvSpPr>
        <p:spPr>
          <a:xfrm>
            <a:off x="571500" y="914400"/>
            <a:ext cx="14960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1022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en-US" sz="3600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1022</a:t>
            </a:r>
            <a:r>
              <a:rPr 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sz="3600" b="0" i="0" u="none" strike="noStrike" spc="-100" dirty="0">
                <a:solidFill>
                  <a:schemeClr val="accent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중간고사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Open Challenge6, 7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6198A168-6386-D44B-90EC-75FADA829247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6 PARAGRAPH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68EA4E-3801-EB58-339B-A08960028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797054"/>
            <a:ext cx="6595460" cy="6816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4CE23D-A524-8961-A70C-CC30AF345BE8}"/>
              </a:ext>
            </a:extLst>
          </p:cNvPr>
          <p:cNvSpPr txBox="1"/>
          <p:nvPr/>
        </p:nvSpPr>
        <p:spPr>
          <a:xfrm>
            <a:off x="3932730" y="6817653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8C0C77-0C0A-444F-BED8-7B05C9CAF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132" y="2791950"/>
            <a:ext cx="5449127" cy="2808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7170C1-B009-1CF7-AC83-48397A48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303" y="5705441"/>
            <a:ext cx="5832844" cy="38480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C78B4B-5FCB-F4AE-5A00-ED3B284A078B}"/>
              </a:ext>
            </a:extLst>
          </p:cNvPr>
          <p:cNvSpPr txBox="1"/>
          <p:nvPr/>
        </p:nvSpPr>
        <p:spPr>
          <a:xfrm>
            <a:off x="11780726" y="5882311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84EF5-D940-7E9F-4AC5-347646C9C43B}"/>
              </a:ext>
            </a:extLst>
          </p:cNvPr>
          <p:cNvSpPr txBox="1"/>
          <p:nvPr/>
        </p:nvSpPr>
        <p:spPr>
          <a:xfrm>
            <a:off x="11636997" y="2607116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6D898E2-5D2C-0F4B-8EDB-DECD0498F93B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7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6492E-A10C-C85D-80D5-0184FA7B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696E83B-C919-9FC7-8C56-38786B61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2791950"/>
            <a:ext cx="6423877" cy="66695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F70F5C-AC79-1DF9-B1D5-AA7E5036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7F07D80-7B97-3311-C917-4696037B0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39BC44-4E27-1C67-0A37-2DAA49EE4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A8D432C-D613-3B21-5F03-CC38EC22A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270681A-A519-89DC-FF9F-5D04062ED422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6AF4131-D07F-A213-222B-940F543D01C8}"/>
              </a:ext>
            </a:extLst>
          </p:cNvPr>
          <p:cNvSpPr txBox="1"/>
          <p:nvPr/>
        </p:nvSpPr>
        <p:spPr>
          <a:xfrm>
            <a:off x="571500" y="914400"/>
            <a:ext cx="14960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1029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AI PPT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C35C61EE-A41C-CCC4-8795-A1DFCF190071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7 PARAGRAPH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D5EFF-A704-504E-82AC-1864DE10B0A2}"/>
              </a:ext>
            </a:extLst>
          </p:cNvPr>
          <p:cNvSpPr txBox="1"/>
          <p:nvPr/>
        </p:nvSpPr>
        <p:spPr>
          <a:xfrm>
            <a:off x="4389662" y="6620280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40FD67-E3A0-B39B-B82C-96FC42D63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599" y="2791950"/>
            <a:ext cx="6459125" cy="6669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FC610-11FE-A5B9-6C52-190924601CE6}"/>
              </a:ext>
            </a:extLst>
          </p:cNvPr>
          <p:cNvSpPr txBox="1"/>
          <p:nvPr/>
        </p:nvSpPr>
        <p:spPr>
          <a:xfrm>
            <a:off x="11658600" y="2451100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PPT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D7BDED-18CA-06A4-E19F-146C0BF0B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2953" y="2822756"/>
            <a:ext cx="4483330" cy="31243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6E101C-4F76-569A-872B-51248146584E}"/>
              </a:ext>
            </a:extLst>
          </p:cNvPr>
          <p:cNvSpPr txBox="1"/>
          <p:nvPr/>
        </p:nvSpPr>
        <p:spPr>
          <a:xfrm>
            <a:off x="15874618" y="5502912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1F8839DC-962F-D1B0-8A92-9F79A12B6FF4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03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F6DD-330C-245A-847A-60630083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C4B7FC7-2356-DF88-8B26-F5809202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0CD995-CF14-1F78-CDD6-B4E6A3FD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9F0EFF9-FAC9-586A-BD3C-8708EFEA3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5296ADB-1E2E-B671-FE6F-7EAC01A85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92F5C2D-8689-AD2B-36AA-310B5C7247A3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172E7A83-B6F1-411D-2046-3DACBB5CA9EC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</a:t>
            </a:r>
            <a:r>
              <a:rPr lang="en-US" sz="1400" dirty="0">
                <a:solidFill>
                  <a:srgbClr val="526474"/>
                </a:solidFill>
                <a:latin typeface="Pretendard SemiBold"/>
              </a:rPr>
              <a:t>8</a:t>
            </a: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 PARAGRAPH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53CB55-A862-53BE-DFAA-FD9AF30C1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270257"/>
            <a:ext cx="6376400" cy="6689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116481-4D93-7D45-AC97-C9A0C22F8567}"/>
              </a:ext>
            </a:extLst>
          </p:cNvPr>
          <p:cNvSpPr txBox="1"/>
          <p:nvPr/>
        </p:nvSpPr>
        <p:spPr>
          <a:xfrm>
            <a:off x="4415295" y="6118885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1E6C86-CF87-43D3-C5C7-E07CE5E5C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683" y="1928744"/>
            <a:ext cx="6054938" cy="50586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178590-1614-93E7-8FCA-CBD65855A2F2}"/>
              </a:ext>
            </a:extLst>
          </p:cNvPr>
          <p:cNvSpPr txBox="1"/>
          <p:nvPr/>
        </p:nvSpPr>
        <p:spPr>
          <a:xfrm>
            <a:off x="11354637" y="1660442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4784C5-70ED-D2E4-F9A7-7E0B4B710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019" y="7059571"/>
            <a:ext cx="4696453" cy="3025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F426A2-1F0A-086C-5691-CDD52EB14291}"/>
              </a:ext>
            </a:extLst>
          </p:cNvPr>
          <p:cNvSpPr txBox="1"/>
          <p:nvPr/>
        </p:nvSpPr>
        <p:spPr>
          <a:xfrm>
            <a:off x="9068975" y="7288401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BE3761C-6CF6-FDB3-2301-01115B033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6624" y="2162529"/>
            <a:ext cx="5077642" cy="61611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F72D122-8B5A-7C6F-6801-909C6BA395F1}"/>
              </a:ext>
            </a:extLst>
          </p:cNvPr>
          <p:cNvSpPr txBox="1"/>
          <p:nvPr/>
        </p:nvSpPr>
        <p:spPr>
          <a:xfrm>
            <a:off x="16002000" y="2437361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B7105F6-2B86-616F-A719-30853C83ED59}"/>
              </a:ext>
            </a:extLst>
          </p:cNvPr>
          <p:cNvSpPr txBox="1"/>
          <p:nvPr/>
        </p:nvSpPr>
        <p:spPr>
          <a:xfrm>
            <a:off x="571500" y="914400"/>
            <a:ext cx="14960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1104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자기소개 페이지 </a:t>
            </a:r>
            <a:r>
              <a:rPr lang="en-US" altLang="ko-KR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report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80658E3-6B4B-1A5D-0D9F-422F7D36416C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355</Words>
  <Application>Microsoft Office PowerPoint</Application>
  <PresentationFormat>사용자 지정</PresentationFormat>
  <Paragraphs>116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경기천년바탕 Regular</vt:lpstr>
      <vt:lpstr>Pretendard SemiBold</vt:lpstr>
      <vt:lpstr>강원교육튼튼</vt:lpstr>
      <vt:lpstr>경기천년제목 Medium</vt:lpstr>
      <vt:lpstr>Pretendard Regular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4</cp:revision>
  <dcterms:created xsi:type="dcterms:W3CDTF">2006-08-16T00:00:00Z</dcterms:created>
  <dcterms:modified xsi:type="dcterms:W3CDTF">2024-12-10T01:50:04Z</dcterms:modified>
</cp:coreProperties>
</file>